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71" r:id="rId5"/>
    <p:sldId id="272" r:id="rId6"/>
    <p:sldId id="273" r:id="rId7"/>
    <p:sldId id="263" r:id="rId8"/>
    <p:sldId id="258" r:id="rId9"/>
    <p:sldId id="274" r:id="rId10"/>
    <p:sldId id="262" r:id="rId11"/>
    <p:sldId id="261" r:id="rId12"/>
    <p:sldId id="275" r:id="rId13"/>
    <p:sldId id="264" r:id="rId14"/>
    <p:sldId id="265" r:id="rId15"/>
    <p:sldId id="266" r:id="rId16"/>
    <p:sldId id="267" r:id="rId17"/>
    <p:sldId id="268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5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10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73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79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6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735FB-3F80-0F4B-A0E3-CA611CDE0C40}" type="datetimeFigureOut">
              <a:rPr lang="en-US" smtClean="0"/>
              <a:t>17/01/14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216A-AE3B-1849-9B1D-FA8041033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23187"/>
            <a:ext cx="7772400" cy="2577263"/>
          </a:xfrm>
        </p:spPr>
        <p:txBody>
          <a:bodyPr>
            <a:normAutofit/>
          </a:bodyPr>
          <a:lstStyle/>
          <a:p>
            <a:r>
              <a:rPr lang="en-US" dirty="0" smtClean="0"/>
              <a:t>High </a:t>
            </a:r>
            <a:r>
              <a:rPr lang="en-US" dirty="0"/>
              <a:t>availability and scalability on GNU/Linux </a:t>
            </a:r>
            <a:r>
              <a:rPr lang="en-US" dirty="0" smtClean="0"/>
              <a:t>clusters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Pieter Libin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ceph_clust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5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59"/>
            <a:ext cx="8229600" cy="1143000"/>
          </a:xfrm>
        </p:spPr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ceph_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08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Picture 3" descr="shar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93900"/>
            <a:ext cx="5181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4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3" name="shards-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Shards experiment</a:t>
            </a:r>
            <a:endParaRPr lang="en-US" dirty="0"/>
          </a:p>
        </p:txBody>
      </p:sp>
      <p:pic>
        <p:nvPicPr>
          <p:cNvPr id="4" name="shards-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1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3" y="331561"/>
            <a:ext cx="3011256" cy="190001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Wikipedia </a:t>
            </a:r>
            <a:br>
              <a:rPr lang="en-US" dirty="0" smtClean="0"/>
            </a:br>
            <a:r>
              <a:rPr lang="en-US" dirty="0" smtClean="0"/>
              <a:t>clone:</a:t>
            </a:r>
            <a:br>
              <a:rPr lang="en-US" dirty="0" smtClean="0"/>
            </a:br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 descr="osse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09" y="0"/>
            <a:ext cx="6271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2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3" name="wikipedia_clone_add_fai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8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smtClean="0"/>
              <a:t>Wikipedia clone</a:t>
            </a:r>
            <a:endParaRPr lang="en-US" dirty="0"/>
          </a:p>
        </p:txBody>
      </p:sp>
      <p:pic>
        <p:nvPicPr>
          <p:cNvPr id="4" name="wikipedia_clone_use_browser_add_link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3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05"/>
            <a:ext cx="8229600" cy="1143000"/>
          </a:xfrm>
        </p:spPr>
        <p:txBody>
          <a:bodyPr/>
          <a:lstStyle/>
          <a:p>
            <a:r>
              <a:rPr lang="en-US" dirty="0" err="1" smtClean="0"/>
              <a:t>HAProxy</a:t>
            </a:r>
            <a:r>
              <a:rPr lang="en-US" dirty="0" smtClean="0"/>
              <a:t> fail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97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Simulated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virtualb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21" y="1377195"/>
            <a:ext cx="5632935" cy="54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0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Ganglia: distributed </a:t>
            </a:r>
            <a:r>
              <a:rPr lang="en-US" dirty="0"/>
              <a:t>monitoring system</a:t>
            </a:r>
            <a:endParaRPr lang="en-US" dirty="0" smtClean="0"/>
          </a:p>
          <a:p>
            <a:r>
              <a:rPr lang="en-US" dirty="0" smtClean="0"/>
              <a:t>DRBD:  network based RAID-1</a:t>
            </a:r>
          </a:p>
          <a:p>
            <a:r>
              <a:rPr lang="en-US" dirty="0" smtClean="0"/>
              <a:t>MySQL replication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7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5" name="Picture 4" descr="nagios-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095500"/>
            <a:ext cx="39878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93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Picture 2" descr="nagios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070100"/>
            <a:ext cx="5384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4" name="Picture 3" descr="nagios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070100"/>
            <a:ext cx="69088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49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Nagios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nagios-setu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98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: distributed object storage</a:t>
            </a:r>
            <a:endParaRPr lang="en-US" dirty="0"/>
          </a:p>
        </p:txBody>
      </p:sp>
      <p:pic>
        <p:nvPicPr>
          <p:cNvPr id="4" name="Picture 3" descr="ceph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664614"/>
            <a:ext cx="7518400" cy="50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Ceph</a:t>
            </a:r>
            <a:r>
              <a:rPr lang="en-US" dirty="0" smtClean="0"/>
              <a:t> experiment</a:t>
            </a:r>
            <a:endParaRPr lang="en-US" dirty="0"/>
          </a:p>
        </p:txBody>
      </p:sp>
      <p:pic>
        <p:nvPicPr>
          <p:cNvPr id="3" name="Picture 2" descr="ceph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605182"/>
            <a:ext cx="4419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61</Words>
  <Application>Microsoft Macintosh PowerPoint</Application>
  <PresentationFormat>On-screen Show (4:3)</PresentationFormat>
  <Paragraphs>22</Paragraphs>
  <Slides>18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High availability and scalability on GNU/Linux clusters</vt:lpstr>
      <vt:lpstr>Simulated environment</vt:lpstr>
      <vt:lpstr>Experiments</vt:lpstr>
      <vt:lpstr>Nagios experiment</vt:lpstr>
      <vt:lpstr>Nagios experiment</vt:lpstr>
      <vt:lpstr>Nagios experiment</vt:lpstr>
      <vt:lpstr>Nagios experiment</vt:lpstr>
      <vt:lpstr>Ceph: distributed object storage</vt:lpstr>
      <vt:lpstr>Ceph experiment</vt:lpstr>
      <vt:lpstr>Ceph experiment</vt:lpstr>
      <vt:lpstr>Ceph experiment</vt:lpstr>
      <vt:lpstr>Shards experiment</vt:lpstr>
      <vt:lpstr>Shards experiment</vt:lpstr>
      <vt:lpstr>Shards experiment</vt:lpstr>
      <vt:lpstr>Wikipedia  clone: architecture</vt:lpstr>
      <vt:lpstr>Wikipedia clone</vt:lpstr>
      <vt:lpstr>Wikipedia clone</vt:lpstr>
      <vt:lpstr>HAProxy fail experiment</vt:lpstr>
    </vt:vector>
  </TitlesOfParts>
  <Company>KU Leuven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availability and scalability on GNU/Linux clusters.</dc:title>
  <dc:creator>Pieter Libin</dc:creator>
  <cp:lastModifiedBy>Pieter Libin</cp:lastModifiedBy>
  <cp:revision>45</cp:revision>
  <dcterms:created xsi:type="dcterms:W3CDTF">2014-01-12T16:48:22Z</dcterms:created>
  <dcterms:modified xsi:type="dcterms:W3CDTF">2014-01-17T08:48:35Z</dcterms:modified>
</cp:coreProperties>
</file>